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0" r:id="rId2"/>
    <p:sldId id="271" r:id="rId3"/>
    <p:sldId id="272" r:id="rId4"/>
    <p:sldId id="273" r:id="rId5"/>
    <p:sldId id="274" r:id="rId6"/>
    <p:sldId id="275" r:id="rId7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6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8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55</Words>
  <Application>Microsoft Office PowerPoint</Application>
  <PresentationFormat>On-screen Show (4:3)</PresentationFormat>
  <Paragraphs>13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55</cp:revision>
  <cp:lastPrinted>2014-10-20T18:17:50Z</cp:lastPrinted>
  <dcterms:created xsi:type="dcterms:W3CDTF">2013-10-21T21:29:44Z</dcterms:created>
  <dcterms:modified xsi:type="dcterms:W3CDTF">2014-10-20T18:20:59Z</dcterms:modified>
</cp:coreProperties>
</file>